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22" r:id="rId1"/>
  </p:sldMasterIdLst>
  <p:notesMasterIdLst>
    <p:notesMasterId r:id="rId6"/>
  </p:notesMasterIdLst>
  <p:sldIdLst>
    <p:sldId id="256" r:id="rId2"/>
    <p:sldId id="263" r:id="rId3"/>
    <p:sldId id="258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D1F2"/>
    <a:srgbClr val="003766"/>
    <a:srgbClr val="0163A9"/>
    <a:srgbClr val="01B4E3"/>
    <a:srgbClr val="807E83"/>
    <a:srgbClr val="C1D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504"/>
    <p:restoredTop sz="94650"/>
  </p:normalViewPr>
  <p:slideViewPr>
    <p:cSldViewPr snapToGrid="0" snapToObjects="1">
      <p:cViewPr varScale="1">
        <p:scale>
          <a:sx n="94" d="100"/>
          <a:sy n="94" d="100"/>
        </p:scale>
        <p:origin x="224" y="18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6F003-E81F-6B4F-BCCA-F4EBDFFF7AF4}" type="datetimeFigureOut">
              <a:rPr lang="en-US" smtClean="0"/>
              <a:t>10/3/17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B417A-E73B-484D-A468-21AEC6149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29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B417A-E73B-484D-A468-21AEC61493A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85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B417A-E73B-484D-A468-21AEC61493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96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262282"/>
          </a:xfrm>
          <a:prstGeom prst="rect">
            <a:avLst/>
          </a:prstGeom>
        </p:spPr>
        <p:txBody>
          <a:bodyPr anchor="b"/>
          <a:lstStyle>
            <a:lvl1pPr algn="ctr">
              <a:defRPr sz="5400">
                <a:solidFill>
                  <a:schemeClr val="bg1">
                    <a:lumMod val="95000"/>
                  </a:schemeClr>
                </a:solidFill>
                <a:latin typeface="Prohibition" charset="0"/>
                <a:ea typeface="Prohibition" charset="0"/>
                <a:cs typeface="Prohibition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96D1F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0" i="1">
                <a:solidFill>
                  <a:srgbClr val="96D1F2"/>
                </a:solidFill>
                <a:latin typeface="Prohibition" charset="0"/>
                <a:ea typeface="Prohibition" charset="0"/>
                <a:cs typeface="Prohibition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 marL="2286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2pPr>
            <a:lvl3pPr marL="11430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4pPr>
            <a:lvl5pPr marL="20574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4184904" y="637463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Univers 45 Light" charset="0"/>
                <a:ea typeface="Univers 45 Light" charset="0"/>
                <a:cs typeface="Univers 45 Light" charset="0"/>
              </a:defRPr>
            </a:lvl1pPr>
          </a:lstStyle>
          <a:p>
            <a:pPr algn="r"/>
            <a:fld id="{A6C71627-CA77-D344-A621-C75FE698EACE}" type="datetime4">
              <a:rPr lang="en-US" sz="1700" smtClean="0">
                <a:solidFill>
                  <a:schemeClr val="bg1"/>
                </a:solidFill>
              </a:rPr>
              <a:pPr algn="r"/>
              <a:t>October 3, 2017</a:t>
            </a:fld>
            <a:endParaRPr lang="en-US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 b="0" i="1">
                <a:solidFill>
                  <a:srgbClr val="96D1F2"/>
                </a:solidFill>
                <a:latin typeface="Prohibition" charset="0"/>
                <a:ea typeface="Prohibition" charset="0"/>
                <a:cs typeface="Prohibition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lvl1pPr marL="2286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2pPr>
            <a:lvl3pPr marL="11430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4pPr>
            <a:lvl5pPr marL="20574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4184904" y="637463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Univers 45 Light" charset="0"/>
                <a:ea typeface="Univers 45 Light" charset="0"/>
                <a:cs typeface="Univers 45 Light" charset="0"/>
              </a:defRPr>
            </a:lvl1pPr>
          </a:lstStyle>
          <a:p>
            <a:pPr algn="r"/>
            <a:fld id="{A6C71627-CA77-D344-A621-C75FE698EACE}" type="datetime4">
              <a:rPr lang="en-US" sz="1700" smtClean="0">
                <a:solidFill>
                  <a:schemeClr val="bg1"/>
                </a:solidFill>
              </a:rPr>
              <a:pPr algn="r"/>
              <a:t>October 3, 2017</a:t>
            </a:fld>
            <a:endParaRPr lang="en-US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endParaRPr lang="en-US" i="1" dirty="0">
              <a:solidFill>
                <a:srgbClr val="96D1F2"/>
              </a:solidFill>
              <a:latin typeface="Prohibition" charset="0"/>
              <a:ea typeface="Prohibition" charset="0"/>
              <a:cs typeface="Prohibition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18559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96D1F2"/>
              </a:buClr>
              <a:buSzPct val="100000"/>
              <a:buBlip>
                <a:blip r:embed="rId2"/>
              </a:buBlip>
            </a:pPr>
            <a:endParaRPr lang="en-US" dirty="0">
              <a:solidFill>
                <a:schemeClr val="bg1"/>
              </a:solidFill>
              <a:ea typeface="Univers 45 Light" charset="0"/>
              <a:cs typeface="Univers 45 Light" charset="0"/>
            </a:endParaRPr>
          </a:p>
        </p:txBody>
      </p:sp>
      <p:sp>
        <p:nvSpPr>
          <p:cNvPr id="12" name="Date Placeholder 5"/>
          <p:cNvSpPr>
            <a:spLocks noGrp="1"/>
          </p:cNvSpPr>
          <p:nvPr>
            <p:ph type="dt" sz="half" idx="10"/>
          </p:nvPr>
        </p:nvSpPr>
        <p:spPr>
          <a:xfrm>
            <a:off x="4184904" y="637463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Univers 45 Light" charset="0"/>
                <a:ea typeface="Univers 45 Light" charset="0"/>
                <a:cs typeface="Univers 45 Light" charset="0"/>
              </a:defRPr>
            </a:lvl1pPr>
          </a:lstStyle>
          <a:p>
            <a:pPr algn="r"/>
            <a:fld id="{A6C71627-CA77-D344-A621-C75FE698EACE}" type="datetime4">
              <a:rPr lang="en-US" sz="1700" smtClean="0">
                <a:solidFill>
                  <a:schemeClr val="bg1"/>
                </a:solidFill>
              </a:rPr>
              <a:pPr algn="r"/>
              <a:t>October 3, 2017</a:t>
            </a:fld>
            <a:endParaRPr lang="en-US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451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chemeClr val="bg1"/>
                </a:solidFill>
                <a:latin typeface="Prohibition" charset="0"/>
                <a:ea typeface="Prohibition" charset="0"/>
                <a:cs typeface="Prohibition" charset="0"/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33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96D1F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 smtClean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>
          <a:xfrm>
            <a:off x="4184904" y="637463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Univers 45 Light" charset="0"/>
                <a:ea typeface="Univers 45 Light" charset="0"/>
                <a:cs typeface="Univers 45 Light" charset="0"/>
              </a:defRPr>
            </a:lvl1pPr>
          </a:lstStyle>
          <a:p>
            <a:pPr algn="r"/>
            <a:fld id="{A6C71627-CA77-D344-A621-C75FE698EACE}" type="datetime4">
              <a:rPr lang="en-US" sz="1700" smtClean="0">
                <a:solidFill>
                  <a:schemeClr val="bg1"/>
                </a:solidFill>
              </a:rPr>
              <a:pPr algn="r"/>
              <a:t>October 3, 2017</a:t>
            </a:fld>
            <a:endParaRPr lang="en-US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0" i="1">
                <a:solidFill>
                  <a:srgbClr val="96D1F2"/>
                </a:solidFill>
                <a:latin typeface="Prohibition" charset="0"/>
                <a:ea typeface="Prohibition" charset="0"/>
                <a:cs typeface="Prohibition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 marL="228600" indent="-228600">
              <a:buFontTx/>
              <a:buBlip>
                <a:blip r:embed="rId2"/>
              </a:buBlip>
              <a:defRPr>
                <a:solidFill>
                  <a:schemeClr val="bg1">
                    <a:lumMod val="95000"/>
                  </a:schemeClr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 marL="1143000" indent="-228600">
              <a:buFontTx/>
              <a:buBlip>
                <a:blip r:embed="rId2"/>
              </a:buBlip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 marL="2057400" indent="-228600">
              <a:buFontTx/>
              <a:buBlip>
                <a:blip r:embed="rId2"/>
              </a:buBlip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 marL="2286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2pPr>
            <a:lvl3pPr marL="11430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4pPr>
            <a:lvl5pPr marL="20574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0"/>
          </p:nvPr>
        </p:nvSpPr>
        <p:spPr>
          <a:xfrm>
            <a:off x="4184904" y="637463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Univers 45 Light" charset="0"/>
                <a:ea typeface="Univers 45 Light" charset="0"/>
                <a:cs typeface="Univers 45 Light" charset="0"/>
              </a:defRPr>
            </a:lvl1pPr>
          </a:lstStyle>
          <a:p>
            <a:pPr algn="r"/>
            <a:fld id="{A6C71627-CA77-D344-A621-C75FE698EACE}" type="datetime4">
              <a:rPr lang="en-US" sz="1700" smtClean="0">
                <a:solidFill>
                  <a:schemeClr val="bg1"/>
                </a:solidFill>
              </a:rPr>
              <a:pPr algn="r"/>
              <a:t>October 3, 2017</a:t>
            </a:fld>
            <a:endParaRPr lang="en-US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0" i="1">
                <a:solidFill>
                  <a:srgbClr val="96D1F2"/>
                </a:solidFill>
                <a:latin typeface="Prohibition" charset="0"/>
                <a:ea typeface="Prohibition" charset="0"/>
                <a:cs typeface="Prohibition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i="0">
                <a:solidFill>
                  <a:schemeClr val="bg1"/>
                </a:solidFill>
                <a:latin typeface="Univers 65" charset="0"/>
                <a:ea typeface="Univers 65" charset="0"/>
                <a:cs typeface="Univers 65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lvl1pPr marL="2286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2pPr>
            <a:lvl3pPr marL="11430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4pPr>
            <a:lvl5pPr marL="20574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Univers 65" charset="0"/>
                <a:ea typeface="Univers 65" charset="0"/>
                <a:cs typeface="Univers 65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>
            <a:lvl1pPr marL="2286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2pPr>
            <a:lvl3pPr marL="11430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4pPr>
            <a:lvl5pPr marL="2057400" indent="-228600">
              <a:buFontTx/>
              <a:buBlip>
                <a:blip r:embed="rId2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5"/>
          <p:cNvSpPr>
            <a:spLocks noGrp="1"/>
          </p:cNvSpPr>
          <p:nvPr>
            <p:ph type="dt" sz="half" idx="10"/>
          </p:nvPr>
        </p:nvSpPr>
        <p:spPr>
          <a:xfrm>
            <a:off x="4184904" y="637463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Univers 45 Light" charset="0"/>
                <a:ea typeface="Univers 45 Light" charset="0"/>
                <a:cs typeface="Univers 45 Light" charset="0"/>
              </a:defRPr>
            </a:lvl1pPr>
          </a:lstStyle>
          <a:p>
            <a:pPr algn="r"/>
            <a:fld id="{A6C71627-CA77-D344-A621-C75FE698EACE}" type="datetime4">
              <a:rPr lang="en-US" sz="1700" smtClean="0">
                <a:solidFill>
                  <a:schemeClr val="bg1"/>
                </a:solidFill>
              </a:rPr>
              <a:pPr algn="r"/>
              <a:t>October 3, 2017</a:t>
            </a:fld>
            <a:endParaRPr lang="en-US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b="0" i="1">
                <a:solidFill>
                  <a:srgbClr val="96D1F2"/>
                </a:solidFill>
                <a:latin typeface="Prohibition" charset="0"/>
                <a:ea typeface="Prohibition" charset="0"/>
                <a:cs typeface="Prohibition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184904" y="637463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Univers 45 Light" charset="0"/>
                <a:ea typeface="Univers 45 Light" charset="0"/>
                <a:cs typeface="Univers 45 Light" charset="0"/>
              </a:defRPr>
            </a:lvl1pPr>
          </a:lstStyle>
          <a:p>
            <a:pPr algn="r"/>
            <a:fld id="{A6C71627-CA77-D344-A621-C75FE698EACE}" type="datetime4">
              <a:rPr lang="en-US" sz="1700" smtClean="0">
                <a:solidFill>
                  <a:schemeClr val="bg1"/>
                </a:solidFill>
              </a:rPr>
              <a:pPr algn="r"/>
              <a:t>October 3, 2017</a:t>
            </a:fld>
            <a:endParaRPr lang="en-US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>
          <a:xfrm>
            <a:off x="4184904" y="637463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Univers 45 Light" charset="0"/>
                <a:ea typeface="Univers 45 Light" charset="0"/>
                <a:cs typeface="Univers 45 Light" charset="0"/>
              </a:defRPr>
            </a:lvl1pPr>
          </a:lstStyle>
          <a:p>
            <a:pPr algn="r"/>
            <a:fld id="{A6C71627-CA77-D344-A621-C75FE698EACE}" type="datetime4">
              <a:rPr lang="en-US" sz="1700" smtClean="0">
                <a:solidFill>
                  <a:schemeClr val="bg1"/>
                </a:solidFill>
              </a:rPr>
              <a:pPr algn="r"/>
              <a:t>October 3, 2017</a:t>
            </a:fld>
            <a:endParaRPr lang="en-US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 b="0" i="0">
                <a:solidFill>
                  <a:srgbClr val="96D1F2"/>
                </a:solidFill>
                <a:latin typeface="Prohibition" charset="0"/>
                <a:ea typeface="Prohibition" charset="0"/>
                <a:cs typeface="Prohibition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228600" indent="-228600">
              <a:buFontTx/>
              <a:buBlip>
                <a:blip r:embed="rId2"/>
              </a:buBlip>
              <a:defRPr sz="3200">
                <a:solidFill>
                  <a:schemeClr val="bg1"/>
                </a:solidFill>
              </a:defRPr>
            </a:lvl1pPr>
            <a:lvl2pPr marL="685800" indent="-228600">
              <a:buFontTx/>
              <a:buBlip>
                <a:blip r:embed="rId2"/>
              </a:buBlip>
              <a:defRPr sz="2800">
                <a:solidFill>
                  <a:schemeClr val="bg1"/>
                </a:solidFill>
              </a:defRPr>
            </a:lvl2pPr>
            <a:lvl3pPr marL="1143000" indent="-228600">
              <a:buFontTx/>
              <a:buBlip>
                <a:blip r:embed="rId2"/>
              </a:buBlip>
              <a:defRPr sz="2400">
                <a:solidFill>
                  <a:schemeClr val="bg1"/>
                </a:solidFill>
              </a:defRPr>
            </a:lvl3pPr>
            <a:lvl4pPr marL="1600200" indent="-228600">
              <a:buFontTx/>
              <a:buBlip>
                <a:blip r:embed="rId2"/>
              </a:buBlip>
              <a:defRPr sz="2000">
                <a:solidFill>
                  <a:schemeClr val="bg1"/>
                </a:solidFill>
              </a:defRPr>
            </a:lvl4pPr>
            <a:lvl5pPr marL="2057400" indent="-228600">
              <a:buFontTx/>
              <a:buBlip>
                <a:blip r:embed="rId2"/>
              </a:buBlip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0"/>
          </p:nvPr>
        </p:nvSpPr>
        <p:spPr>
          <a:xfrm>
            <a:off x="4184904" y="637463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Univers 45 Light" charset="0"/>
                <a:ea typeface="Univers 45 Light" charset="0"/>
                <a:cs typeface="Univers 45 Light" charset="0"/>
              </a:defRPr>
            </a:lvl1pPr>
          </a:lstStyle>
          <a:p>
            <a:pPr algn="r"/>
            <a:fld id="{A6C71627-CA77-D344-A621-C75FE698EACE}" type="datetime4">
              <a:rPr lang="en-US" sz="1700" smtClean="0">
                <a:solidFill>
                  <a:schemeClr val="bg1"/>
                </a:solidFill>
              </a:rPr>
              <a:pPr algn="r"/>
              <a:t>October 3, 2017</a:t>
            </a:fld>
            <a:endParaRPr lang="en-US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 b="0" i="1">
                <a:solidFill>
                  <a:srgbClr val="96D1F2"/>
                </a:solidFill>
                <a:latin typeface="Prohibition" charset="0"/>
                <a:ea typeface="Prohibition" charset="0"/>
                <a:cs typeface="Prohibition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0"/>
          </p:nvPr>
        </p:nvSpPr>
        <p:spPr>
          <a:xfrm>
            <a:off x="4184904" y="637463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Univers 45 Light" charset="0"/>
                <a:ea typeface="Univers 45 Light" charset="0"/>
                <a:cs typeface="Univers 45 Light" charset="0"/>
              </a:defRPr>
            </a:lvl1pPr>
          </a:lstStyle>
          <a:p>
            <a:pPr algn="r"/>
            <a:fld id="{A6C71627-CA77-D344-A621-C75FE698EACE}" type="datetime4">
              <a:rPr lang="en-US" sz="1700" smtClean="0">
                <a:solidFill>
                  <a:schemeClr val="bg1"/>
                </a:solidFill>
              </a:rPr>
              <a:pPr algn="r"/>
              <a:t>October 3, 2017</a:t>
            </a:fld>
            <a:endParaRPr lang="en-US" sz="17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4010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Univers 45 Light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Univers 45 Light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Univers 45 Light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Univers 45 Light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Univers 45 Light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5592" y="3136391"/>
            <a:ext cx="9000744" cy="1973771"/>
          </a:xfrm>
        </p:spPr>
        <p:txBody>
          <a:bodyPr>
            <a:normAutofit/>
          </a:bodyPr>
          <a:lstStyle/>
          <a:p>
            <a:pPr algn="l"/>
            <a:endParaRPr lang="en-US" dirty="0">
              <a:solidFill>
                <a:schemeClr val="bg1"/>
              </a:solidFill>
              <a:latin typeface="Prohibition" charset="0"/>
              <a:ea typeface="Prohibition" charset="0"/>
              <a:cs typeface="Prohibition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5592" y="5266944"/>
            <a:ext cx="8013192" cy="1078992"/>
          </a:xfrm>
        </p:spPr>
        <p:txBody>
          <a:bodyPr>
            <a:normAutofit/>
          </a:bodyPr>
          <a:lstStyle/>
          <a:p>
            <a:pPr algn="l"/>
            <a:endParaRPr lang="en-US" sz="2800" dirty="0">
              <a:solidFill>
                <a:srgbClr val="96D1F2"/>
              </a:solidFill>
              <a:latin typeface="Univers 45 Light" charset="0"/>
              <a:ea typeface="Univers 45 Light" charset="0"/>
              <a:cs typeface="Univers 45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endParaRPr lang="en-US" i="1" dirty="0">
              <a:solidFill>
                <a:srgbClr val="96D1F2"/>
              </a:solidFill>
              <a:latin typeface="Prohibition" charset="0"/>
              <a:ea typeface="Prohibition" charset="0"/>
              <a:cs typeface="Prohibitio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218559"/>
          </a:xfrm>
          <a:prstGeom prst="rect">
            <a:avLst/>
          </a:prstGeom>
        </p:spPr>
        <p:txBody>
          <a:bodyPr/>
          <a:lstStyle/>
          <a:p>
            <a:pPr>
              <a:buClr>
                <a:srgbClr val="96D1F2"/>
              </a:buClr>
              <a:buSzPct val="100000"/>
              <a:buBlip>
                <a:blip r:embed="rId4"/>
              </a:buBlip>
            </a:pPr>
            <a:endParaRPr lang="en-US" dirty="0">
              <a:solidFill>
                <a:schemeClr val="bg1"/>
              </a:solidFill>
              <a:ea typeface="Univers 45 Light" charset="0"/>
              <a:cs typeface="Univers 45 Light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184904" y="6374638"/>
            <a:ext cx="2743200" cy="365125"/>
          </a:xfrm>
          <a:prstGeom prst="rect">
            <a:avLst/>
          </a:prstGeom>
        </p:spPr>
        <p:txBody>
          <a:bodyPr/>
          <a:lstStyle/>
          <a:p>
            <a:pPr algn="r"/>
            <a:fld id="{A6C71627-CA77-D344-A621-C75FE698EACE}" type="datetime4">
              <a:rPr lang="en-US" sz="1700" smtClean="0">
                <a:solidFill>
                  <a:schemeClr val="bg1"/>
                </a:solidFill>
              </a:rPr>
              <a:pPr algn="r"/>
              <a:t>October 3, 2017</a:t>
            </a:fld>
            <a:endParaRPr lang="en-US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58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734055"/>
            <a:ext cx="10515600" cy="1481329"/>
          </a:xfrm>
        </p:spPr>
        <p:txBody>
          <a:bodyPr anchor="ctr" anchorCtr="0"/>
          <a:lstStyle/>
          <a:p>
            <a:pPr algn="ctr"/>
            <a:endParaRPr lang="en-US" dirty="0">
              <a:solidFill>
                <a:schemeClr val="bg1"/>
              </a:solidFill>
              <a:latin typeface="Prohibition" charset="0"/>
              <a:ea typeface="Prohibition" charset="0"/>
              <a:cs typeface="Prohibition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462273"/>
            <a:ext cx="10515600" cy="1627378"/>
          </a:xfrm>
        </p:spPr>
        <p:txBody>
          <a:bodyPr>
            <a:normAutofit/>
          </a:bodyPr>
          <a:lstStyle/>
          <a:p>
            <a:pPr algn="ctr"/>
            <a:endParaRPr lang="en-US" sz="3200" dirty="0">
              <a:solidFill>
                <a:srgbClr val="96D1F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36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1332" y="648183"/>
            <a:ext cx="47571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3766"/>
                </a:solidFill>
                <a:latin typeface="Univers 65" charset="0"/>
                <a:ea typeface="Univers 65" charset="0"/>
                <a:cs typeface="Univers 65" charset="0"/>
              </a:rPr>
              <a:t>The University of New Orleans</a:t>
            </a:r>
          </a:p>
          <a:p>
            <a:r>
              <a:rPr lang="en-US" sz="2000" dirty="0" smtClean="0">
                <a:solidFill>
                  <a:srgbClr val="003766"/>
                </a:solidFill>
                <a:latin typeface="Univers 45 Light" charset="0"/>
                <a:ea typeface="Univers 45 Light" charset="0"/>
                <a:cs typeface="Univers 45 Light" charset="0"/>
              </a:rPr>
              <a:t>2000 Lakeshore Drive </a:t>
            </a:r>
          </a:p>
          <a:p>
            <a:r>
              <a:rPr lang="en-US" sz="2000" dirty="0">
                <a:solidFill>
                  <a:srgbClr val="003766"/>
                </a:solidFill>
                <a:latin typeface="Univers 45 Light" charset="0"/>
                <a:ea typeface="Univers 45 Light" charset="0"/>
                <a:cs typeface="Univers 45 Light" charset="0"/>
              </a:rPr>
              <a:t>New Orleans, LA 70148</a:t>
            </a:r>
          </a:p>
        </p:txBody>
      </p:sp>
    </p:spTree>
    <p:extLst>
      <p:ext uri="{BB962C8B-B14F-4D97-AF65-F5344CB8AC3E}">
        <p14:creationId xmlns:p14="http://schemas.microsoft.com/office/powerpoint/2010/main" val="109506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163A8"/>
      </a:accent1>
      <a:accent2>
        <a:srgbClr val="96D0F1"/>
      </a:accent2>
      <a:accent3>
        <a:srgbClr val="A5A5A5"/>
      </a:accent3>
      <a:accent4>
        <a:srgbClr val="C0D72F"/>
      </a:accent4>
      <a:accent5>
        <a:srgbClr val="00458B"/>
      </a:accent5>
      <a:accent6>
        <a:srgbClr val="01B3E2"/>
      </a:accent6>
      <a:hlink>
        <a:srgbClr val="00458B"/>
      </a:hlink>
      <a:folHlink>
        <a:srgbClr val="5F2A58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766</TotalTime>
  <Words>16</Words>
  <Application>Microsoft Macintosh PowerPoint</Application>
  <PresentationFormat>Widescreen</PresentationFormat>
  <Paragraphs>6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Prohibition</vt:lpstr>
      <vt:lpstr>Univers 45 Light</vt:lpstr>
      <vt:lpstr>Univers 65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Hannah Elise Hoar de Galvan</dc:creator>
  <cp:keywords/>
  <dc:description/>
  <cp:lastModifiedBy>Hannah Elise Hoar de Galvan</cp:lastModifiedBy>
  <cp:revision>20</cp:revision>
  <dcterms:created xsi:type="dcterms:W3CDTF">2017-09-20T16:20:56Z</dcterms:created>
  <dcterms:modified xsi:type="dcterms:W3CDTF">2017-10-03T19:43:31Z</dcterms:modified>
  <cp:category/>
</cp:coreProperties>
</file>